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352" r:id="rId4"/>
    <p:sldId id="350" r:id="rId5"/>
    <p:sldId id="353" r:id="rId6"/>
    <p:sldId id="354" r:id="rId7"/>
    <p:sldId id="362" r:id="rId8"/>
    <p:sldId id="363" r:id="rId9"/>
    <p:sldId id="364" r:id="rId10"/>
    <p:sldId id="365" r:id="rId11"/>
    <p:sldId id="366" r:id="rId12"/>
    <p:sldId id="367" r:id="rId13"/>
    <p:sldId id="368" r:id="rId14"/>
    <p:sldId id="369" r:id="rId15"/>
    <p:sldId id="355" r:id="rId16"/>
    <p:sldId id="356" r:id="rId17"/>
    <p:sldId id="357" r:id="rId18"/>
    <p:sldId id="358" r:id="rId19"/>
    <p:sldId id="359" r:id="rId20"/>
    <p:sldId id="361" r:id="rId21"/>
    <p:sldId id="36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ker, Andrew" userId="1cc3726c-d270-483a-b482-9b1650b8edc7" providerId="ADAL" clId="{0C07FB4D-2EBB-4916-8B65-D479ECF6F106}"/>
    <pc:docChg chg="undo redo custSel addSld delSld modSld sldOrd">
      <pc:chgData name="Baker, Andrew" userId="1cc3726c-d270-483a-b482-9b1650b8edc7" providerId="ADAL" clId="{0C07FB4D-2EBB-4916-8B65-D479ECF6F106}" dt="2023-09-05T11:41:28.891" v="4386" actId="478"/>
      <pc:docMkLst>
        <pc:docMk/>
      </pc:docMkLst>
      <pc:sldChg chg="modSp mod">
        <pc:chgData name="Baker, Andrew" userId="1cc3726c-d270-483a-b482-9b1650b8edc7" providerId="ADAL" clId="{0C07FB4D-2EBB-4916-8B65-D479ECF6F106}" dt="2023-09-05T10:14:01.262" v="3545" actId="20577"/>
        <pc:sldMkLst>
          <pc:docMk/>
          <pc:sldMk cId="2433977909" sldId="258"/>
        </pc:sldMkLst>
        <pc:spChg chg="mod">
          <ac:chgData name="Baker, Andrew" userId="1cc3726c-d270-483a-b482-9b1650b8edc7" providerId="ADAL" clId="{0C07FB4D-2EBB-4916-8B65-D479ECF6F106}" dt="2023-08-31T09:29:49.634" v="1702" actId="2711"/>
          <ac:spMkLst>
            <pc:docMk/>
            <pc:sldMk cId="2433977909" sldId="258"/>
            <ac:spMk id="2" creationId="{16CE3E76-459E-444A-AF35-34CA06FEAFF1}"/>
          </ac:spMkLst>
        </pc:spChg>
        <pc:spChg chg="mod">
          <ac:chgData name="Baker, Andrew" userId="1cc3726c-d270-483a-b482-9b1650b8edc7" providerId="ADAL" clId="{0C07FB4D-2EBB-4916-8B65-D479ECF6F106}" dt="2023-09-05T10:14:01.262" v="3545" actId="20577"/>
          <ac:spMkLst>
            <pc:docMk/>
            <pc:sldMk cId="2433977909" sldId="258"/>
            <ac:spMk id="3" creationId="{EED0435B-1BFA-4842-BD29-1A3AB2B96DEA}"/>
          </ac:spMkLst>
        </pc:spChg>
      </pc:sldChg>
      <pc:sldChg chg="addSp delSp modSp mod">
        <pc:chgData name="Baker, Andrew" userId="1cc3726c-d270-483a-b482-9b1650b8edc7" providerId="ADAL" clId="{0C07FB4D-2EBB-4916-8B65-D479ECF6F106}" dt="2023-08-31T10:26:25.241" v="3456" actId="1037"/>
        <pc:sldMkLst>
          <pc:docMk/>
          <pc:sldMk cId="353959048" sldId="350"/>
        </pc:sldMkLst>
        <pc:spChg chg="add del mod">
          <ac:chgData name="Baker, Andrew" userId="1cc3726c-d270-483a-b482-9b1650b8edc7" providerId="ADAL" clId="{0C07FB4D-2EBB-4916-8B65-D479ECF6F106}" dt="2023-08-31T09:20:07.172" v="1269" actId="478"/>
          <ac:spMkLst>
            <pc:docMk/>
            <pc:sldMk cId="353959048" sldId="350"/>
            <ac:spMk id="2" creationId="{7B5CB961-37C7-E5D3-D14F-FDD04D6CA319}"/>
          </ac:spMkLst>
        </pc:spChg>
        <pc:spChg chg="add del mod">
          <ac:chgData name="Baker, Andrew" userId="1cc3726c-d270-483a-b482-9b1650b8edc7" providerId="ADAL" clId="{0C07FB4D-2EBB-4916-8B65-D479ECF6F106}" dt="2023-08-31T09:20:08.992" v="1270" actId="478"/>
          <ac:spMkLst>
            <pc:docMk/>
            <pc:sldMk cId="353959048" sldId="350"/>
            <ac:spMk id="5" creationId="{8407B85A-E116-F739-0F65-A11E2D45468D}"/>
          </ac:spMkLst>
        </pc:spChg>
        <pc:spChg chg="add mod">
          <ac:chgData name="Baker, Andrew" userId="1cc3726c-d270-483a-b482-9b1650b8edc7" providerId="ADAL" clId="{0C07FB4D-2EBB-4916-8B65-D479ECF6F106}" dt="2023-08-31T10:03:32.994" v="3005" actId="313"/>
          <ac:spMkLst>
            <pc:docMk/>
            <pc:sldMk cId="353959048" sldId="350"/>
            <ac:spMk id="6" creationId="{3AD76147-5352-4D72-454C-98CAABC0587F}"/>
          </ac:spMkLst>
        </pc:spChg>
        <pc:picChg chg="mod">
          <ac:chgData name="Baker, Andrew" userId="1cc3726c-d270-483a-b482-9b1650b8edc7" providerId="ADAL" clId="{0C07FB4D-2EBB-4916-8B65-D479ECF6F106}" dt="2023-08-31T10:24:56.143" v="3428" actId="1038"/>
          <ac:picMkLst>
            <pc:docMk/>
            <pc:sldMk cId="353959048" sldId="350"/>
            <ac:picMk id="4" creationId="{E1C46AA2-5D17-4E88-A5C3-5B3A86C75A5E}"/>
          </ac:picMkLst>
        </pc:picChg>
        <pc:picChg chg="mod">
          <ac:chgData name="Baker, Andrew" userId="1cc3726c-d270-483a-b482-9b1650b8edc7" providerId="ADAL" clId="{0C07FB4D-2EBB-4916-8B65-D479ECF6F106}" dt="2023-08-31T10:26:25.241" v="3456" actId="1037"/>
          <ac:picMkLst>
            <pc:docMk/>
            <pc:sldMk cId="353959048" sldId="350"/>
            <ac:picMk id="1028" creationId="{208FF390-1DE7-4AB3-B00B-7E164E9038A8}"/>
          </ac:picMkLst>
        </pc:picChg>
        <pc:picChg chg="del">
          <ac:chgData name="Baker, Andrew" userId="1cc3726c-d270-483a-b482-9b1650b8edc7" providerId="ADAL" clId="{0C07FB4D-2EBB-4916-8B65-D479ECF6F106}" dt="2023-08-31T09:18:30.996" v="1252" actId="478"/>
          <ac:picMkLst>
            <pc:docMk/>
            <pc:sldMk cId="353959048" sldId="350"/>
            <ac:picMk id="1030" creationId="{55B7E719-59B4-4CB4-92A4-E9D3907F0F36}"/>
          </ac:picMkLst>
        </pc:picChg>
      </pc:sldChg>
      <pc:sldChg chg="delSp del ord">
        <pc:chgData name="Baker, Andrew" userId="1cc3726c-d270-483a-b482-9b1650b8edc7" providerId="ADAL" clId="{0C07FB4D-2EBB-4916-8B65-D479ECF6F106}" dt="2023-08-31T09:40:48.031" v="2177" actId="47"/>
        <pc:sldMkLst>
          <pc:docMk/>
          <pc:sldMk cId="296808514" sldId="351"/>
        </pc:sldMkLst>
        <pc:picChg chg="del">
          <ac:chgData name="Baker, Andrew" userId="1cc3726c-d270-483a-b482-9b1650b8edc7" providerId="ADAL" clId="{0C07FB4D-2EBB-4916-8B65-D479ECF6F106}" dt="2023-08-31T09:35:38.404" v="1879" actId="478"/>
          <ac:picMkLst>
            <pc:docMk/>
            <pc:sldMk cId="296808514" sldId="351"/>
            <ac:picMk id="8" creationId="{02D686CE-DE8A-4F75-AD5E-5042F2A2AA65}"/>
          </ac:picMkLst>
        </pc:picChg>
      </pc:sldChg>
      <pc:sldChg chg="modSp add del mod">
        <pc:chgData name="Baker, Andrew" userId="1cc3726c-d270-483a-b482-9b1650b8edc7" providerId="ADAL" clId="{0C07FB4D-2EBB-4916-8B65-D479ECF6F106}" dt="2023-08-31T08:57:18.335" v="921" actId="2696"/>
        <pc:sldMkLst>
          <pc:docMk/>
          <pc:sldMk cId="778411631" sldId="352"/>
        </pc:sldMkLst>
        <pc:spChg chg="mod">
          <ac:chgData name="Baker, Andrew" userId="1cc3726c-d270-483a-b482-9b1650b8edc7" providerId="ADAL" clId="{0C07FB4D-2EBB-4916-8B65-D479ECF6F106}" dt="2023-01-04T11:50:25.741" v="499" actId="207"/>
          <ac:spMkLst>
            <pc:docMk/>
            <pc:sldMk cId="778411631" sldId="352"/>
            <ac:spMk id="2" creationId="{16CE3E76-459E-444A-AF35-34CA06FEAFF1}"/>
          </ac:spMkLst>
        </pc:spChg>
        <pc:spChg chg="mod">
          <ac:chgData name="Baker, Andrew" userId="1cc3726c-d270-483a-b482-9b1650b8edc7" providerId="ADAL" clId="{0C07FB4D-2EBB-4916-8B65-D479ECF6F106}" dt="2023-01-04T11:32:42.717" v="498" actId="20577"/>
          <ac:spMkLst>
            <pc:docMk/>
            <pc:sldMk cId="778411631" sldId="352"/>
            <ac:spMk id="3" creationId="{EED0435B-1BFA-4842-BD29-1A3AB2B96DEA}"/>
          </ac:spMkLst>
        </pc:spChg>
      </pc:sldChg>
      <pc:sldChg chg="modSp new mod">
        <pc:chgData name="Baker, Andrew" userId="1cc3726c-d270-483a-b482-9b1650b8edc7" providerId="ADAL" clId="{0C07FB4D-2EBB-4916-8B65-D479ECF6F106}" dt="2023-08-31T09:59:59.795" v="2804" actId="20577"/>
        <pc:sldMkLst>
          <pc:docMk/>
          <pc:sldMk cId="2578730318" sldId="352"/>
        </pc:sldMkLst>
        <pc:spChg chg="mod">
          <ac:chgData name="Baker, Andrew" userId="1cc3726c-d270-483a-b482-9b1650b8edc7" providerId="ADAL" clId="{0C07FB4D-2EBB-4916-8B65-D479ECF6F106}" dt="2023-08-31T09:29:35.403" v="1700" actId="2711"/>
          <ac:spMkLst>
            <pc:docMk/>
            <pc:sldMk cId="2578730318" sldId="352"/>
            <ac:spMk id="2" creationId="{28C11EE9-44BC-972D-9C22-615B8BA0EB24}"/>
          </ac:spMkLst>
        </pc:spChg>
        <pc:spChg chg="mod">
          <ac:chgData name="Baker, Andrew" userId="1cc3726c-d270-483a-b482-9b1650b8edc7" providerId="ADAL" clId="{0C07FB4D-2EBB-4916-8B65-D479ECF6F106}" dt="2023-08-31T09:59:59.795" v="2804" actId="20577"/>
          <ac:spMkLst>
            <pc:docMk/>
            <pc:sldMk cId="2578730318" sldId="352"/>
            <ac:spMk id="3" creationId="{41A68FDC-6049-4AB1-7C7B-E88190CE957A}"/>
          </ac:spMkLst>
        </pc:spChg>
      </pc:sldChg>
      <pc:sldChg chg="addSp delSp modSp add mod">
        <pc:chgData name="Baker, Andrew" userId="1cc3726c-d270-483a-b482-9b1650b8edc7" providerId="ADAL" clId="{0C07FB4D-2EBB-4916-8B65-D479ECF6F106}" dt="2023-08-31T10:06:50.021" v="3034" actId="12788"/>
        <pc:sldMkLst>
          <pc:docMk/>
          <pc:sldMk cId="1372001903" sldId="353"/>
        </pc:sldMkLst>
        <pc:spChg chg="mod">
          <ac:chgData name="Baker, Andrew" userId="1cc3726c-d270-483a-b482-9b1650b8edc7" providerId="ADAL" clId="{0C07FB4D-2EBB-4916-8B65-D479ECF6F106}" dt="2023-08-31T10:02:54.556" v="2946" actId="14100"/>
          <ac:spMkLst>
            <pc:docMk/>
            <pc:sldMk cId="1372001903" sldId="353"/>
            <ac:spMk id="2" creationId="{7B5CB961-37C7-E5D3-D14F-FDD04D6CA319}"/>
          </ac:spMkLst>
        </pc:spChg>
        <pc:picChg chg="add mod">
          <ac:chgData name="Baker, Andrew" userId="1cc3726c-d270-483a-b482-9b1650b8edc7" providerId="ADAL" clId="{0C07FB4D-2EBB-4916-8B65-D479ECF6F106}" dt="2023-08-31T10:06:38.283" v="3030" actId="554"/>
          <ac:picMkLst>
            <pc:docMk/>
            <pc:sldMk cId="1372001903" sldId="353"/>
            <ac:picMk id="3" creationId="{5ECDD7FF-F9E5-7905-4E3A-9A47F9777C5D}"/>
          </ac:picMkLst>
        </pc:picChg>
        <pc:picChg chg="del">
          <ac:chgData name="Baker, Andrew" userId="1cc3726c-d270-483a-b482-9b1650b8edc7" providerId="ADAL" clId="{0C07FB4D-2EBB-4916-8B65-D479ECF6F106}" dt="2023-08-31T09:17:04.270" v="1239" actId="478"/>
          <ac:picMkLst>
            <pc:docMk/>
            <pc:sldMk cId="1372001903" sldId="353"/>
            <ac:picMk id="4" creationId="{E1C46AA2-5D17-4E88-A5C3-5B3A86C75A5E}"/>
          </ac:picMkLst>
        </pc:picChg>
        <pc:picChg chg="add mod">
          <ac:chgData name="Baker, Andrew" userId="1cc3726c-d270-483a-b482-9b1650b8edc7" providerId="ADAL" clId="{0C07FB4D-2EBB-4916-8B65-D479ECF6F106}" dt="2023-08-31T10:06:44.581" v="3032" actId="552"/>
          <ac:picMkLst>
            <pc:docMk/>
            <pc:sldMk cId="1372001903" sldId="353"/>
            <ac:picMk id="5" creationId="{9729A591-35CC-1B46-236C-EAB13045C59C}"/>
          </ac:picMkLst>
        </pc:picChg>
        <pc:picChg chg="add mod">
          <ac:chgData name="Baker, Andrew" userId="1cc3726c-d270-483a-b482-9b1650b8edc7" providerId="ADAL" clId="{0C07FB4D-2EBB-4916-8B65-D479ECF6F106}" dt="2023-08-31T10:06:50.021" v="3034" actId="12788"/>
          <ac:picMkLst>
            <pc:docMk/>
            <pc:sldMk cId="1372001903" sldId="353"/>
            <ac:picMk id="1026" creationId="{81EA8C46-8F48-1DD0-37F6-4A38DA815CF7}"/>
          </ac:picMkLst>
        </pc:picChg>
        <pc:picChg chg="del">
          <ac:chgData name="Baker, Andrew" userId="1cc3726c-d270-483a-b482-9b1650b8edc7" providerId="ADAL" clId="{0C07FB4D-2EBB-4916-8B65-D479ECF6F106}" dt="2023-08-31T09:17:03.230" v="1237" actId="478"/>
          <ac:picMkLst>
            <pc:docMk/>
            <pc:sldMk cId="1372001903" sldId="353"/>
            <ac:picMk id="1028" creationId="{208FF390-1DE7-4AB3-B00B-7E164E9038A8}"/>
          </ac:picMkLst>
        </pc:picChg>
        <pc:picChg chg="del">
          <ac:chgData name="Baker, Andrew" userId="1cc3726c-d270-483a-b482-9b1650b8edc7" providerId="ADAL" clId="{0C07FB4D-2EBB-4916-8B65-D479ECF6F106}" dt="2023-08-31T09:17:03.896" v="1238" actId="478"/>
          <ac:picMkLst>
            <pc:docMk/>
            <pc:sldMk cId="1372001903" sldId="353"/>
            <ac:picMk id="1030" creationId="{55B7E719-59B4-4CB4-92A4-E9D3907F0F36}"/>
          </ac:picMkLst>
        </pc:picChg>
      </pc:sldChg>
      <pc:sldChg chg="add del">
        <pc:chgData name="Baker, Andrew" userId="1cc3726c-d270-483a-b482-9b1650b8edc7" providerId="ADAL" clId="{0C07FB4D-2EBB-4916-8B65-D479ECF6F106}" dt="2023-08-31T09:18:28.778" v="1251" actId="2696"/>
        <pc:sldMkLst>
          <pc:docMk/>
          <pc:sldMk cId="1004067351" sldId="354"/>
        </pc:sldMkLst>
      </pc:sldChg>
      <pc:sldChg chg="new del">
        <pc:chgData name="Baker, Andrew" userId="1cc3726c-d270-483a-b482-9b1650b8edc7" providerId="ADAL" clId="{0C07FB4D-2EBB-4916-8B65-D479ECF6F106}" dt="2023-08-31T09:21:25.089" v="1275" actId="2696"/>
        <pc:sldMkLst>
          <pc:docMk/>
          <pc:sldMk cId="2168009283" sldId="354"/>
        </pc:sldMkLst>
      </pc:sldChg>
      <pc:sldChg chg="addSp delSp modSp new mod">
        <pc:chgData name="Baker, Andrew" userId="1cc3726c-d270-483a-b482-9b1650b8edc7" providerId="ADAL" clId="{0C07FB4D-2EBB-4916-8B65-D479ECF6F106}" dt="2023-09-05T10:48:16.162" v="3667" actId="5793"/>
        <pc:sldMkLst>
          <pc:docMk/>
          <pc:sldMk cId="3559219807" sldId="354"/>
        </pc:sldMkLst>
        <pc:spChg chg="mod">
          <ac:chgData name="Baker, Andrew" userId="1cc3726c-d270-483a-b482-9b1650b8edc7" providerId="ADAL" clId="{0C07FB4D-2EBB-4916-8B65-D479ECF6F106}" dt="2023-08-31T10:26:57.909" v="3464" actId="14100"/>
          <ac:spMkLst>
            <pc:docMk/>
            <pc:sldMk cId="3559219807" sldId="354"/>
            <ac:spMk id="2" creationId="{5A92EFA9-F5F3-CF19-CF86-87690C76764E}"/>
          </ac:spMkLst>
        </pc:spChg>
        <pc:spChg chg="mod">
          <ac:chgData name="Baker, Andrew" userId="1cc3726c-d270-483a-b482-9b1650b8edc7" providerId="ADAL" clId="{0C07FB4D-2EBB-4916-8B65-D479ECF6F106}" dt="2023-09-05T10:48:16.162" v="3667" actId="5793"/>
          <ac:spMkLst>
            <pc:docMk/>
            <pc:sldMk cId="3559219807" sldId="354"/>
            <ac:spMk id="3" creationId="{2C147493-004B-EA3F-0D96-0176DC717330}"/>
          </ac:spMkLst>
        </pc:spChg>
        <pc:picChg chg="add del">
          <ac:chgData name="Baker, Andrew" userId="1cc3726c-d270-483a-b482-9b1650b8edc7" providerId="ADAL" clId="{0C07FB4D-2EBB-4916-8B65-D479ECF6F106}" dt="2023-08-31T09:22:59.848" v="1287" actId="478"/>
          <ac:picMkLst>
            <pc:docMk/>
            <pc:sldMk cId="3559219807" sldId="354"/>
            <ac:picMk id="5" creationId="{A20F321B-9BA7-7EEF-8013-8C79A012D02F}"/>
          </ac:picMkLst>
        </pc:picChg>
        <pc:picChg chg="add mod">
          <ac:chgData name="Baker, Andrew" userId="1cc3726c-d270-483a-b482-9b1650b8edc7" providerId="ADAL" clId="{0C07FB4D-2EBB-4916-8B65-D479ECF6F106}" dt="2023-08-31T10:26:46.275" v="3461" actId="167"/>
          <ac:picMkLst>
            <pc:docMk/>
            <pc:sldMk cId="3559219807" sldId="354"/>
            <ac:picMk id="2050" creationId="{E89A805A-3958-3465-20E5-F3578CF159C0}"/>
          </ac:picMkLst>
        </pc:picChg>
      </pc:sldChg>
      <pc:sldChg chg="addSp delSp modSp new mod">
        <pc:chgData name="Baker, Andrew" userId="1cc3726c-d270-483a-b482-9b1650b8edc7" providerId="ADAL" clId="{0C07FB4D-2EBB-4916-8B65-D479ECF6F106}" dt="2023-08-31T10:23:27.751" v="3404" actId="20577"/>
        <pc:sldMkLst>
          <pc:docMk/>
          <pc:sldMk cId="3062902385" sldId="355"/>
        </pc:sldMkLst>
        <pc:spChg chg="mod">
          <ac:chgData name="Baker, Andrew" userId="1cc3726c-d270-483a-b482-9b1650b8edc7" providerId="ADAL" clId="{0C07FB4D-2EBB-4916-8B65-D479ECF6F106}" dt="2023-08-31T09:31:11.136" v="1725" actId="113"/>
          <ac:spMkLst>
            <pc:docMk/>
            <pc:sldMk cId="3062902385" sldId="355"/>
            <ac:spMk id="2" creationId="{0BE695A8-9753-F132-202E-EC499231A1DB}"/>
          </ac:spMkLst>
        </pc:spChg>
        <pc:spChg chg="add del mod">
          <ac:chgData name="Baker, Andrew" userId="1cc3726c-d270-483a-b482-9b1650b8edc7" providerId="ADAL" clId="{0C07FB4D-2EBB-4916-8B65-D479ECF6F106}" dt="2023-08-31T10:23:27.751" v="3404" actId="20577"/>
          <ac:spMkLst>
            <pc:docMk/>
            <pc:sldMk cId="3062902385" sldId="355"/>
            <ac:spMk id="3" creationId="{0AD676F3-9FA3-31BB-7508-DAF7CABFCC1A}"/>
          </ac:spMkLst>
        </pc:spChg>
        <pc:picChg chg="add mod">
          <ac:chgData name="Baker, Andrew" userId="1cc3726c-d270-483a-b482-9b1650b8edc7" providerId="ADAL" clId="{0C07FB4D-2EBB-4916-8B65-D479ECF6F106}" dt="2023-08-31T09:33:29.846" v="1791" actId="555"/>
          <ac:picMkLst>
            <pc:docMk/>
            <pc:sldMk cId="3062902385" sldId="355"/>
            <ac:picMk id="4" creationId="{01854934-8ACD-4587-CF77-581A825F805B}"/>
          </ac:picMkLst>
        </pc:picChg>
      </pc:sldChg>
      <pc:sldChg chg="addSp delSp modSp add mod">
        <pc:chgData name="Baker, Andrew" userId="1cc3726c-d270-483a-b482-9b1650b8edc7" providerId="ADAL" clId="{0C07FB4D-2EBB-4916-8B65-D479ECF6F106}" dt="2023-08-31T10:23:13.153" v="3383" actId="20577"/>
        <pc:sldMkLst>
          <pc:docMk/>
          <pc:sldMk cId="1327146436" sldId="356"/>
        </pc:sldMkLst>
        <pc:spChg chg="mod">
          <ac:chgData name="Baker, Andrew" userId="1cc3726c-d270-483a-b482-9b1650b8edc7" providerId="ADAL" clId="{0C07FB4D-2EBB-4916-8B65-D479ECF6F106}" dt="2023-08-31T09:36:00.871" v="1885" actId="27636"/>
          <ac:spMkLst>
            <pc:docMk/>
            <pc:sldMk cId="1327146436" sldId="356"/>
            <ac:spMk id="2" creationId="{0BE695A8-9753-F132-202E-EC499231A1DB}"/>
          </ac:spMkLst>
        </pc:spChg>
        <pc:spChg chg="mod">
          <ac:chgData name="Baker, Andrew" userId="1cc3726c-d270-483a-b482-9b1650b8edc7" providerId="ADAL" clId="{0C07FB4D-2EBB-4916-8B65-D479ECF6F106}" dt="2023-08-31T10:23:13.153" v="3383" actId="20577"/>
          <ac:spMkLst>
            <pc:docMk/>
            <pc:sldMk cId="1327146436" sldId="356"/>
            <ac:spMk id="3" creationId="{0AD676F3-9FA3-31BB-7508-DAF7CABFCC1A}"/>
          </ac:spMkLst>
        </pc:spChg>
        <pc:picChg chg="del">
          <ac:chgData name="Baker, Andrew" userId="1cc3726c-d270-483a-b482-9b1650b8edc7" providerId="ADAL" clId="{0C07FB4D-2EBB-4916-8B65-D479ECF6F106}" dt="2023-08-31T09:36:02.838" v="1886" actId="478"/>
          <ac:picMkLst>
            <pc:docMk/>
            <pc:sldMk cId="1327146436" sldId="356"/>
            <ac:picMk id="4" creationId="{01854934-8ACD-4587-CF77-581A825F805B}"/>
          </ac:picMkLst>
        </pc:picChg>
        <pc:picChg chg="add del mod">
          <ac:chgData name="Baker, Andrew" userId="1cc3726c-d270-483a-b482-9b1650b8edc7" providerId="ADAL" clId="{0C07FB4D-2EBB-4916-8B65-D479ECF6F106}" dt="2023-08-31T09:36:38.458" v="1897" actId="478"/>
          <ac:picMkLst>
            <pc:docMk/>
            <pc:sldMk cId="1327146436" sldId="356"/>
            <ac:picMk id="5" creationId="{62DD1AB8-441E-1B53-B65D-F74A92A97ABF}"/>
          </ac:picMkLst>
        </pc:picChg>
        <pc:picChg chg="add mod">
          <ac:chgData name="Baker, Andrew" userId="1cc3726c-d270-483a-b482-9b1650b8edc7" providerId="ADAL" clId="{0C07FB4D-2EBB-4916-8B65-D479ECF6F106}" dt="2023-08-31T09:47:26.096" v="2350" actId="12788"/>
          <ac:picMkLst>
            <pc:docMk/>
            <pc:sldMk cId="1327146436" sldId="356"/>
            <ac:picMk id="6" creationId="{5DCB7C00-71D8-6BBC-51E1-ADE0C229834E}"/>
          </ac:picMkLst>
        </pc:picChg>
      </pc:sldChg>
      <pc:sldChg chg="addSp delSp modSp add mod ord">
        <pc:chgData name="Baker, Andrew" userId="1cc3726c-d270-483a-b482-9b1650b8edc7" providerId="ADAL" clId="{0C07FB4D-2EBB-4916-8B65-D479ECF6F106}" dt="2023-08-31T10:24:24.910" v="3408" actId="27636"/>
        <pc:sldMkLst>
          <pc:docMk/>
          <pc:sldMk cId="4265864221" sldId="357"/>
        </pc:sldMkLst>
        <pc:spChg chg="mod">
          <ac:chgData name="Baker, Andrew" userId="1cc3726c-d270-483a-b482-9b1650b8edc7" providerId="ADAL" clId="{0C07FB4D-2EBB-4916-8B65-D479ECF6F106}" dt="2023-08-31T10:24:24.910" v="3408" actId="27636"/>
          <ac:spMkLst>
            <pc:docMk/>
            <pc:sldMk cId="4265864221" sldId="357"/>
            <ac:spMk id="2" creationId="{0BE695A8-9753-F132-202E-EC499231A1DB}"/>
          </ac:spMkLst>
        </pc:spChg>
        <pc:spChg chg="mod">
          <ac:chgData name="Baker, Andrew" userId="1cc3726c-d270-483a-b482-9b1650b8edc7" providerId="ADAL" clId="{0C07FB4D-2EBB-4916-8B65-D479ECF6F106}" dt="2023-08-31T10:19:13.460" v="3325" actId="20577"/>
          <ac:spMkLst>
            <pc:docMk/>
            <pc:sldMk cId="4265864221" sldId="357"/>
            <ac:spMk id="3" creationId="{0AD676F3-9FA3-31BB-7508-DAF7CABFCC1A}"/>
          </ac:spMkLst>
        </pc:spChg>
        <pc:picChg chg="del">
          <ac:chgData name="Baker, Andrew" userId="1cc3726c-d270-483a-b482-9b1650b8edc7" providerId="ADAL" clId="{0C07FB4D-2EBB-4916-8B65-D479ECF6F106}" dt="2023-08-31T09:36:07.241" v="1887" actId="478"/>
          <ac:picMkLst>
            <pc:docMk/>
            <pc:sldMk cId="4265864221" sldId="357"/>
            <ac:picMk id="4" creationId="{01854934-8ACD-4587-CF77-581A825F805B}"/>
          </ac:picMkLst>
        </pc:picChg>
        <pc:picChg chg="add del mod">
          <ac:chgData name="Baker, Andrew" userId="1cc3726c-d270-483a-b482-9b1650b8edc7" providerId="ADAL" clId="{0C07FB4D-2EBB-4916-8B65-D479ECF6F106}" dt="2023-08-31T09:36:29.811" v="1895" actId="478"/>
          <ac:picMkLst>
            <pc:docMk/>
            <pc:sldMk cId="4265864221" sldId="357"/>
            <ac:picMk id="5" creationId="{843533B1-F630-3117-A169-DB2593EFCAAD}"/>
          </ac:picMkLst>
        </pc:picChg>
        <pc:picChg chg="add mod">
          <ac:chgData name="Baker, Andrew" userId="1cc3726c-d270-483a-b482-9b1650b8edc7" providerId="ADAL" clId="{0C07FB4D-2EBB-4916-8B65-D479ECF6F106}" dt="2023-08-31T09:40:37.855" v="2176" actId="12788"/>
          <ac:picMkLst>
            <pc:docMk/>
            <pc:sldMk cId="4265864221" sldId="357"/>
            <ac:picMk id="6" creationId="{32E8FABD-BC1E-E58F-6426-8190D215D7EB}"/>
          </ac:picMkLst>
        </pc:picChg>
        <pc:picChg chg="add del mod">
          <ac:chgData name="Baker, Andrew" userId="1cc3726c-d270-483a-b482-9b1650b8edc7" providerId="ADAL" clId="{0C07FB4D-2EBB-4916-8B65-D479ECF6F106}" dt="2023-08-31T09:40:24.420" v="2173" actId="478"/>
          <ac:picMkLst>
            <pc:docMk/>
            <pc:sldMk cId="4265864221" sldId="357"/>
            <ac:picMk id="7" creationId="{C5871FB1-EB94-5731-368F-8FBA56ECC59B}"/>
          </ac:picMkLst>
        </pc:picChg>
      </pc:sldChg>
      <pc:sldChg chg="addSp delSp modSp add mod">
        <pc:chgData name="Baker, Andrew" userId="1cc3726c-d270-483a-b482-9b1650b8edc7" providerId="ADAL" clId="{0C07FB4D-2EBB-4916-8B65-D479ECF6F106}" dt="2023-08-31T10:21:53.323" v="3360" actId="1036"/>
        <pc:sldMkLst>
          <pc:docMk/>
          <pc:sldMk cId="3403847209" sldId="358"/>
        </pc:sldMkLst>
        <pc:spChg chg="mod">
          <ac:chgData name="Baker, Andrew" userId="1cc3726c-d270-483a-b482-9b1650b8edc7" providerId="ADAL" clId="{0C07FB4D-2EBB-4916-8B65-D479ECF6F106}" dt="2023-08-31T10:21:31.919" v="3352" actId="20577"/>
          <ac:spMkLst>
            <pc:docMk/>
            <pc:sldMk cId="3403847209" sldId="358"/>
            <ac:spMk id="2" creationId="{0BE695A8-9753-F132-202E-EC499231A1DB}"/>
          </ac:spMkLst>
        </pc:spChg>
        <pc:spChg chg="mod">
          <ac:chgData name="Baker, Andrew" userId="1cc3726c-d270-483a-b482-9b1650b8edc7" providerId="ADAL" clId="{0C07FB4D-2EBB-4916-8B65-D479ECF6F106}" dt="2023-08-31T10:20:54.776" v="3350" actId="20577"/>
          <ac:spMkLst>
            <pc:docMk/>
            <pc:sldMk cId="3403847209" sldId="358"/>
            <ac:spMk id="3" creationId="{0AD676F3-9FA3-31BB-7508-DAF7CABFCC1A}"/>
          </ac:spMkLst>
        </pc:spChg>
        <pc:picChg chg="add del mod modCrop">
          <ac:chgData name="Baker, Andrew" userId="1cc3726c-d270-483a-b482-9b1650b8edc7" providerId="ADAL" clId="{0C07FB4D-2EBB-4916-8B65-D479ECF6F106}" dt="2023-08-31T10:13:58.479" v="3242" actId="478"/>
          <ac:picMkLst>
            <pc:docMk/>
            <pc:sldMk cId="3403847209" sldId="358"/>
            <ac:picMk id="4" creationId="{197D8333-0FD3-6E5C-D6B5-5FCBEA0B1D1F}"/>
          </ac:picMkLst>
        </pc:picChg>
        <pc:picChg chg="del">
          <ac:chgData name="Baker, Andrew" userId="1cc3726c-d270-483a-b482-9b1650b8edc7" providerId="ADAL" clId="{0C07FB4D-2EBB-4916-8B65-D479ECF6F106}" dt="2023-08-31T09:42:17.610" v="2179" actId="478"/>
          <ac:picMkLst>
            <pc:docMk/>
            <pc:sldMk cId="3403847209" sldId="358"/>
            <ac:picMk id="6" creationId="{32E8FABD-BC1E-E58F-6426-8190D215D7EB}"/>
          </ac:picMkLst>
        </pc:picChg>
        <pc:picChg chg="add mod">
          <ac:chgData name="Baker, Andrew" userId="1cc3726c-d270-483a-b482-9b1650b8edc7" providerId="ADAL" clId="{0C07FB4D-2EBB-4916-8B65-D479ECF6F106}" dt="2023-08-31T10:21:53.323" v="3360" actId="1036"/>
          <ac:picMkLst>
            <pc:docMk/>
            <pc:sldMk cId="3403847209" sldId="358"/>
            <ac:picMk id="4098" creationId="{8DCA029D-2749-B295-02C7-54AB79852C9C}"/>
          </ac:picMkLst>
        </pc:picChg>
        <pc:picChg chg="add mod">
          <ac:chgData name="Baker, Andrew" userId="1cc3726c-d270-483a-b482-9b1650b8edc7" providerId="ADAL" clId="{0C07FB4D-2EBB-4916-8B65-D479ECF6F106}" dt="2023-08-31T10:16:31.709" v="3264" actId="553"/>
          <ac:picMkLst>
            <pc:docMk/>
            <pc:sldMk cId="3403847209" sldId="358"/>
            <ac:picMk id="4100" creationId="{AEB32A11-B5E3-6E44-8C33-E2EB40852402}"/>
          </ac:picMkLst>
        </pc:picChg>
      </pc:sldChg>
      <pc:sldChg chg="addSp delSp modSp new mod">
        <pc:chgData name="Baker, Andrew" userId="1cc3726c-d270-483a-b482-9b1650b8edc7" providerId="ADAL" clId="{0C07FB4D-2EBB-4916-8B65-D479ECF6F106}" dt="2023-09-05T11:41:28.891" v="4386" actId="478"/>
        <pc:sldMkLst>
          <pc:docMk/>
          <pc:sldMk cId="492933939" sldId="359"/>
        </pc:sldMkLst>
        <pc:spChg chg="mod">
          <ac:chgData name="Baker, Andrew" userId="1cc3726c-d270-483a-b482-9b1650b8edc7" providerId="ADAL" clId="{0C07FB4D-2EBB-4916-8B65-D479ECF6F106}" dt="2023-09-05T11:26:03.634" v="3685" actId="20577"/>
          <ac:spMkLst>
            <pc:docMk/>
            <pc:sldMk cId="492933939" sldId="359"/>
            <ac:spMk id="2" creationId="{4C8E98E9-AD3D-B13A-2704-3E87D5BA28EA}"/>
          </ac:spMkLst>
        </pc:spChg>
        <pc:spChg chg="mod">
          <ac:chgData name="Baker, Andrew" userId="1cc3726c-d270-483a-b482-9b1650b8edc7" providerId="ADAL" clId="{0C07FB4D-2EBB-4916-8B65-D479ECF6F106}" dt="2023-09-05T11:40:24.408" v="4261" actId="27636"/>
          <ac:spMkLst>
            <pc:docMk/>
            <pc:sldMk cId="492933939" sldId="359"/>
            <ac:spMk id="3" creationId="{7F7EC748-E334-5E54-4496-E1AB11D3BA84}"/>
          </ac:spMkLst>
        </pc:spChg>
        <pc:spChg chg="add del mod">
          <ac:chgData name="Baker, Andrew" userId="1cc3726c-d270-483a-b482-9b1650b8edc7" providerId="ADAL" clId="{0C07FB4D-2EBB-4916-8B65-D479ECF6F106}" dt="2023-09-05T11:41:28.891" v="4386" actId="478"/>
          <ac:spMkLst>
            <pc:docMk/>
            <pc:sldMk cId="492933939" sldId="359"/>
            <ac:spMk id="7" creationId="{D0374659-82F1-8537-A9B3-DB864CAE1458}"/>
          </ac:spMkLst>
        </pc:spChg>
        <pc:spChg chg="add mod">
          <ac:chgData name="Baker, Andrew" userId="1cc3726c-d270-483a-b482-9b1650b8edc7" providerId="ADAL" clId="{0C07FB4D-2EBB-4916-8B65-D479ECF6F106}" dt="2023-09-05T11:41:25.887" v="4384" actId="1076"/>
          <ac:spMkLst>
            <pc:docMk/>
            <pc:sldMk cId="492933939" sldId="359"/>
            <ac:spMk id="9" creationId="{02BD4AEE-8442-A05A-0EC6-881A138145A5}"/>
          </ac:spMkLst>
        </pc:spChg>
        <pc:picChg chg="add mod">
          <ac:chgData name="Baker, Andrew" userId="1cc3726c-d270-483a-b482-9b1650b8edc7" providerId="ADAL" clId="{0C07FB4D-2EBB-4916-8B65-D479ECF6F106}" dt="2023-09-05T11:40:07.947" v="4259" actId="1076"/>
          <ac:picMkLst>
            <pc:docMk/>
            <pc:sldMk cId="492933939" sldId="359"/>
            <ac:picMk id="5" creationId="{D8ED291E-2712-551A-110C-E9091854FFBF}"/>
          </ac:picMkLst>
        </pc:picChg>
      </pc:sldChg>
      <pc:sldChg chg="addSp modSp add mod ord">
        <pc:chgData name="Baker, Andrew" userId="1cc3726c-d270-483a-b482-9b1650b8edc7" providerId="ADAL" clId="{0C07FB4D-2EBB-4916-8B65-D479ECF6F106}" dt="2023-08-31T09:56:59.319" v="2640" actId="20577"/>
        <pc:sldMkLst>
          <pc:docMk/>
          <pc:sldMk cId="2658736623" sldId="360"/>
        </pc:sldMkLst>
        <pc:spChg chg="mod">
          <ac:chgData name="Baker, Andrew" userId="1cc3726c-d270-483a-b482-9b1650b8edc7" providerId="ADAL" clId="{0C07FB4D-2EBB-4916-8B65-D479ECF6F106}" dt="2023-08-31T09:56:59.319" v="2640" actId="20577"/>
          <ac:spMkLst>
            <pc:docMk/>
            <pc:sldMk cId="2658736623" sldId="360"/>
            <ac:spMk id="2" creationId="{4C8E98E9-AD3D-B13A-2704-3E87D5BA28EA}"/>
          </ac:spMkLst>
        </pc:spChg>
        <pc:spChg chg="mod">
          <ac:chgData name="Baker, Andrew" userId="1cc3726c-d270-483a-b482-9b1650b8edc7" providerId="ADAL" clId="{0C07FB4D-2EBB-4916-8B65-D479ECF6F106}" dt="2023-08-31T09:54:00.687" v="2483" actId="20577"/>
          <ac:spMkLst>
            <pc:docMk/>
            <pc:sldMk cId="2658736623" sldId="360"/>
            <ac:spMk id="3" creationId="{7F7EC748-E334-5E54-4496-E1AB11D3BA84}"/>
          </ac:spMkLst>
        </pc:spChg>
        <pc:picChg chg="add mod">
          <ac:chgData name="Baker, Andrew" userId="1cc3726c-d270-483a-b482-9b1650b8edc7" providerId="ADAL" clId="{0C07FB4D-2EBB-4916-8B65-D479ECF6F106}" dt="2023-08-31T09:54:55.635" v="2532" actId="1035"/>
          <ac:picMkLst>
            <pc:docMk/>
            <pc:sldMk cId="2658736623" sldId="360"/>
            <ac:picMk id="5" creationId="{0050E859-629E-A3CD-1344-33243E1084AE}"/>
          </ac:picMkLst>
        </pc:picChg>
      </pc:sldChg>
      <pc:sldChg chg="delSp modSp add mod">
        <pc:chgData name="Baker, Andrew" userId="1cc3726c-d270-483a-b482-9b1650b8edc7" providerId="ADAL" clId="{0C07FB4D-2EBB-4916-8B65-D479ECF6F106}" dt="2023-08-31T10:01:24.253" v="2905" actId="20577"/>
        <pc:sldMkLst>
          <pc:docMk/>
          <pc:sldMk cId="1563903940" sldId="361"/>
        </pc:sldMkLst>
        <pc:spChg chg="mod">
          <ac:chgData name="Baker, Andrew" userId="1cc3726c-d270-483a-b482-9b1650b8edc7" providerId="ADAL" clId="{0C07FB4D-2EBB-4916-8B65-D479ECF6F106}" dt="2023-08-31T09:56:33.877" v="2627" actId="113"/>
          <ac:spMkLst>
            <pc:docMk/>
            <pc:sldMk cId="1563903940" sldId="361"/>
            <ac:spMk id="2" creationId="{4C8E98E9-AD3D-B13A-2704-3E87D5BA28EA}"/>
          </ac:spMkLst>
        </pc:spChg>
        <pc:spChg chg="mod">
          <ac:chgData name="Baker, Andrew" userId="1cc3726c-d270-483a-b482-9b1650b8edc7" providerId="ADAL" clId="{0C07FB4D-2EBB-4916-8B65-D479ECF6F106}" dt="2023-08-31T10:01:24.253" v="2905" actId="20577"/>
          <ac:spMkLst>
            <pc:docMk/>
            <pc:sldMk cId="1563903940" sldId="361"/>
            <ac:spMk id="3" creationId="{7F7EC748-E334-5E54-4496-E1AB11D3BA84}"/>
          </ac:spMkLst>
        </pc:spChg>
        <pc:picChg chg="del">
          <ac:chgData name="Baker, Andrew" userId="1cc3726c-d270-483a-b482-9b1650b8edc7" providerId="ADAL" clId="{0C07FB4D-2EBB-4916-8B65-D479ECF6F106}" dt="2023-08-31T09:55:02.213" v="2534" actId="478"/>
          <ac:picMkLst>
            <pc:docMk/>
            <pc:sldMk cId="1563903940" sldId="361"/>
            <ac:picMk id="5" creationId="{0050E859-629E-A3CD-1344-33243E1084AE}"/>
          </ac:picMkLst>
        </pc:picChg>
      </pc:sldChg>
      <pc:sldChg chg="addSp delSp modSp new mod">
        <pc:chgData name="Baker, Andrew" userId="1cc3726c-d270-483a-b482-9b1650b8edc7" providerId="ADAL" clId="{0C07FB4D-2EBB-4916-8B65-D479ECF6F106}" dt="2023-09-05T10:39:06.307" v="3553" actId="12788"/>
        <pc:sldMkLst>
          <pc:docMk/>
          <pc:sldMk cId="884607493" sldId="362"/>
        </pc:sldMkLst>
        <pc:spChg chg="del">
          <ac:chgData name="Baker, Andrew" userId="1cc3726c-d270-483a-b482-9b1650b8edc7" providerId="ADAL" clId="{0C07FB4D-2EBB-4916-8B65-D479ECF6F106}" dt="2023-09-05T10:38:54.216" v="3551" actId="478"/>
          <ac:spMkLst>
            <pc:docMk/>
            <pc:sldMk cId="884607493" sldId="362"/>
            <ac:spMk id="2" creationId="{12377822-0B02-FEF5-F5EC-FF4057D30A71}"/>
          </ac:spMkLst>
        </pc:spChg>
        <pc:spChg chg="del">
          <ac:chgData name="Baker, Andrew" userId="1cc3726c-d270-483a-b482-9b1650b8edc7" providerId="ADAL" clId="{0C07FB4D-2EBB-4916-8B65-D479ECF6F106}" dt="2023-09-05T10:38:59.800" v="3552" actId="478"/>
          <ac:spMkLst>
            <pc:docMk/>
            <pc:sldMk cId="884607493" sldId="362"/>
            <ac:spMk id="3" creationId="{F1A08CA5-F47F-4F58-07E0-B123195C09E3}"/>
          </ac:spMkLst>
        </pc:spChg>
        <pc:picChg chg="add mod">
          <ac:chgData name="Baker, Andrew" userId="1cc3726c-d270-483a-b482-9b1650b8edc7" providerId="ADAL" clId="{0C07FB4D-2EBB-4916-8B65-D479ECF6F106}" dt="2023-09-05T10:39:06.307" v="3553" actId="12788"/>
          <ac:picMkLst>
            <pc:docMk/>
            <pc:sldMk cId="884607493" sldId="362"/>
            <ac:picMk id="5" creationId="{14A38127-4F23-11B1-5E6E-5CFBFC77564C}"/>
          </ac:picMkLst>
        </pc:picChg>
      </pc:sldChg>
      <pc:sldChg chg="addSp delSp modSp add mod">
        <pc:chgData name="Baker, Andrew" userId="1cc3726c-d270-483a-b482-9b1650b8edc7" providerId="ADAL" clId="{0C07FB4D-2EBB-4916-8B65-D479ECF6F106}" dt="2023-09-05T10:39:50.364" v="3558" actId="12789"/>
        <pc:sldMkLst>
          <pc:docMk/>
          <pc:sldMk cId="2243950702" sldId="363"/>
        </pc:sldMkLst>
        <pc:picChg chg="add mod">
          <ac:chgData name="Baker, Andrew" userId="1cc3726c-d270-483a-b482-9b1650b8edc7" providerId="ADAL" clId="{0C07FB4D-2EBB-4916-8B65-D479ECF6F106}" dt="2023-09-05T10:39:50.364" v="3558" actId="12789"/>
          <ac:picMkLst>
            <pc:docMk/>
            <pc:sldMk cId="2243950702" sldId="363"/>
            <ac:picMk id="3" creationId="{198C7683-F7BC-FBA5-87A8-5523D63CF08C}"/>
          </ac:picMkLst>
        </pc:picChg>
        <pc:picChg chg="del">
          <ac:chgData name="Baker, Andrew" userId="1cc3726c-d270-483a-b482-9b1650b8edc7" providerId="ADAL" clId="{0C07FB4D-2EBB-4916-8B65-D479ECF6F106}" dt="2023-09-05T10:39:40.499" v="3556" actId="478"/>
          <ac:picMkLst>
            <pc:docMk/>
            <pc:sldMk cId="2243950702" sldId="363"/>
            <ac:picMk id="5" creationId="{14A38127-4F23-11B1-5E6E-5CFBFC77564C}"/>
          </ac:picMkLst>
        </pc:picChg>
      </pc:sldChg>
      <pc:sldChg chg="addSp delSp add mod">
        <pc:chgData name="Baker, Andrew" userId="1cc3726c-d270-483a-b482-9b1650b8edc7" providerId="ADAL" clId="{0C07FB4D-2EBB-4916-8B65-D479ECF6F106}" dt="2023-09-05T10:41:18.303" v="3561" actId="22"/>
        <pc:sldMkLst>
          <pc:docMk/>
          <pc:sldMk cId="2289372431" sldId="364"/>
        </pc:sldMkLst>
        <pc:picChg chg="del">
          <ac:chgData name="Baker, Andrew" userId="1cc3726c-d270-483a-b482-9b1650b8edc7" providerId="ADAL" clId="{0C07FB4D-2EBB-4916-8B65-D479ECF6F106}" dt="2023-09-05T10:39:57.906" v="3560" actId="478"/>
          <ac:picMkLst>
            <pc:docMk/>
            <pc:sldMk cId="2289372431" sldId="364"/>
            <ac:picMk id="3" creationId="{198C7683-F7BC-FBA5-87A8-5523D63CF08C}"/>
          </ac:picMkLst>
        </pc:picChg>
        <pc:picChg chg="add">
          <ac:chgData name="Baker, Andrew" userId="1cc3726c-d270-483a-b482-9b1650b8edc7" providerId="ADAL" clId="{0C07FB4D-2EBB-4916-8B65-D479ECF6F106}" dt="2023-09-05T10:41:18.303" v="3561" actId="22"/>
          <ac:picMkLst>
            <pc:docMk/>
            <pc:sldMk cId="2289372431" sldId="364"/>
            <ac:picMk id="4" creationId="{AE5491AF-6D55-8CB3-5088-862E263CD8CA}"/>
          </ac:picMkLst>
        </pc:picChg>
      </pc:sldChg>
      <pc:sldChg chg="addSp delSp add mod">
        <pc:chgData name="Baker, Andrew" userId="1cc3726c-d270-483a-b482-9b1650b8edc7" providerId="ADAL" clId="{0C07FB4D-2EBB-4916-8B65-D479ECF6F106}" dt="2023-09-05T10:42:13.146" v="3564" actId="22"/>
        <pc:sldMkLst>
          <pc:docMk/>
          <pc:sldMk cId="2399082090" sldId="365"/>
        </pc:sldMkLst>
        <pc:picChg chg="add">
          <ac:chgData name="Baker, Andrew" userId="1cc3726c-d270-483a-b482-9b1650b8edc7" providerId="ADAL" clId="{0C07FB4D-2EBB-4916-8B65-D479ECF6F106}" dt="2023-09-05T10:42:13.146" v="3564" actId="22"/>
          <ac:picMkLst>
            <pc:docMk/>
            <pc:sldMk cId="2399082090" sldId="365"/>
            <ac:picMk id="3" creationId="{8CCE4466-5009-19CE-41B6-345319DC632A}"/>
          </ac:picMkLst>
        </pc:picChg>
        <pc:picChg chg="del">
          <ac:chgData name="Baker, Andrew" userId="1cc3726c-d270-483a-b482-9b1650b8edc7" providerId="ADAL" clId="{0C07FB4D-2EBB-4916-8B65-D479ECF6F106}" dt="2023-09-05T10:41:23.042" v="3563" actId="478"/>
          <ac:picMkLst>
            <pc:docMk/>
            <pc:sldMk cId="2399082090" sldId="365"/>
            <ac:picMk id="4" creationId="{AE5491AF-6D55-8CB3-5088-862E263CD8CA}"/>
          </ac:picMkLst>
        </pc:picChg>
      </pc:sldChg>
      <pc:sldChg chg="addSp delSp add mod">
        <pc:chgData name="Baker, Andrew" userId="1cc3726c-d270-483a-b482-9b1650b8edc7" providerId="ADAL" clId="{0C07FB4D-2EBB-4916-8B65-D479ECF6F106}" dt="2023-09-05T10:42:48.208" v="3567" actId="22"/>
        <pc:sldMkLst>
          <pc:docMk/>
          <pc:sldMk cId="3840455109" sldId="366"/>
        </pc:sldMkLst>
        <pc:picChg chg="del">
          <ac:chgData name="Baker, Andrew" userId="1cc3726c-d270-483a-b482-9b1650b8edc7" providerId="ADAL" clId="{0C07FB4D-2EBB-4916-8B65-D479ECF6F106}" dt="2023-09-05T10:42:47.785" v="3566" actId="478"/>
          <ac:picMkLst>
            <pc:docMk/>
            <pc:sldMk cId="3840455109" sldId="366"/>
            <ac:picMk id="3" creationId="{8CCE4466-5009-19CE-41B6-345319DC632A}"/>
          </ac:picMkLst>
        </pc:picChg>
        <pc:picChg chg="add">
          <ac:chgData name="Baker, Andrew" userId="1cc3726c-d270-483a-b482-9b1650b8edc7" providerId="ADAL" clId="{0C07FB4D-2EBB-4916-8B65-D479ECF6F106}" dt="2023-09-05T10:42:48.208" v="3567" actId="22"/>
          <ac:picMkLst>
            <pc:docMk/>
            <pc:sldMk cId="3840455109" sldId="366"/>
            <ac:picMk id="4" creationId="{4266DE1B-7B7C-16DF-FB03-238A84A882BF}"/>
          </ac:picMkLst>
        </pc:picChg>
      </pc:sldChg>
      <pc:sldChg chg="addSp delSp modSp add mod">
        <pc:chgData name="Baker, Andrew" userId="1cc3726c-d270-483a-b482-9b1650b8edc7" providerId="ADAL" clId="{0C07FB4D-2EBB-4916-8B65-D479ECF6F106}" dt="2023-09-05T10:43:37.857" v="3571" actId="14100"/>
        <pc:sldMkLst>
          <pc:docMk/>
          <pc:sldMk cId="2698911157" sldId="367"/>
        </pc:sldMkLst>
        <pc:picChg chg="add mod">
          <ac:chgData name="Baker, Andrew" userId="1cc3726c-d270-483a-b482-9b1650b8edc7" providerId="ADAL" clId="{0C07FB4D-2EBB-4916-8B65-D479ECF6F106}" dt="2023-09-05T10:43:37.857" v="3571" actId="14100"/>
          <ac:picMkLst>
            <pc:docMk/>
            <pc:sldMk cId="2698911157" sldId="367"/>
            <ac:picMk id="3" creationId="{37D3B78A-AE79-359E-E00B-D2FAFF1FDD45}"/>
          </ac:picMkLst>
        </pc:picChg>
        <pc:picChg chg="del">
          <ac:chgData name="Baker, Andrew" userId="1cc3726c-d270-483a-b482-9b1650b8edc7" providerId="ADAL" clId="{0C07FB4D-2EBB-4916-8B65-D479ECF6F106}" dt="2023-09-05T10:43:02.058" v="3569" actId="478"/>
          <ac:picMkLst>
            <pc:docMk/>
            <pc:sldMk cId="2698911157" sldId="367"/>
            <ac:picMk id="4" creationId="{4266DE1B-7B7C-16DF-FB03-238A84A882BF}"/>
          </ac:picMkLst>
        </pc:picChg>
      </pc:sldChg>
      <pc:sldChg chg="addSp delSp modSp add mod">
        <pc:chgData name="Baker, Andrew" userId="1cc3726c-d270-483a-b482-9b1650b8edc7" providerId="ADAL" clId="{0C07FB4D-2EBB-4916-8B65-D479ECF6F106}" dt="2023-09-05T10:45:05.785" v="3581" actId="12789"/>
        <pc:sldMkLst>
          <pc:docMk/>
          <pc:sldMk cId="1573950329" sldId="368"/>
        </pc:sldMkLst>
        <pc:picChg chg="del">
          <ac:chgData name="Baker, Andrew" userId="1cc3726c-d270-483a-b482-9b1650b8edc7" providerId="ADAL" clId="{0C07FB4D-2EBB-4916-8B65-D479ECF6F106}" dt="2023-09-05T10:44:34.540" v="3573" actId="478"/>
          <ac:picMkLst>
            <pc:docMk/>
            <pc:sldMk cId="1573950329" sldId="368"/>
            <ac:picMk id="3" creationId="{37D3B78A-AE79-359E-E00B-D2FAFF1FDD45}"/>
          </ac:picMkLst>
        </pc:picChg>
        <pc:picChg chg="add mod">
          <ac:chgData name="Baker, Andrew" userId="1cc3726c-d270-483a-b482-9b1650b8edc7" providerId="ADAL" clId="{0C07FB4D-2EBB-4916-8B65-D479ECF6F106}" dt="2023-09-05T10:44:42.200" v="3576" actId="14100"/>
          <ac:picMkLst>
            <pc:docMk/>
            <pc:sldMk cId="1573950329" sldId="368"/>
            <ac:picMk id="4" creationId="{2843D111-7FCD-D567-5321-D7CC63FE99BE}"/>
          </ac:picMkLst>
        </pc:picChg>
        <pc:picChg chg="add mod">
          <ac:chgData name="Baker, Andrew" userId="1cc3726c-d270-483a-b482-9b1650b8edc7" providerId="ADAL" clId="{0C07FB4D-2EBB-4916-8B65-D479ECF6F106}" dt="2023-09-05T10:45:05.785" v="3581" actId="12789"/>
          <ac:picMkLst>
            <pc:docMk/>
            <pc:sldMk cId="1573950329" sldId="368"/>
            <ac:picMk id="1026" creationId="{5A1DAEEE-3EB5-14B9-BDD0-20C8722007B5}"/>
          </ac:picMkLst>
        </pc:picChg>
      </pc:sldChg>
      <pc:sldChg chg="addSp delSp modSp add mod">
        <pc:chgData name="Baker, Andrew" userId="1cc3726c-d270-483a-b482-9b1650b8edc7" providerId="ADAL" clId="{0C07FB4D-2EBB-4916-8B65-D479ECF6F106}" dt="2023-09-05T10:47:56.759" v="3661" actId="1076"/>
        <pc:sldMkLst>
          <pc:docMk/>
          <pc:sldMk cId="1399137051" sldId="369"/>
        </pc:sldMkLst>
        <pc:spChg chg="add mod">
          <ac:chgData name="Baker, Andrew" userId="1cc3726c-d270-483a-b482-9b1650b8edc7" providerId="ADAL" clId="{0C07FB4D-2EBB-4916-8B65-D479ECF6F106}" dt="2023-09-05T10:47:56.759" v="3661" actId="1076"/>
          <ac:spMkLst>
            <pc:docMk/>
            <pc:sldMk cId="1399137051" sldId="369"/>
            <ac:spMk id="3" creationId="{8A1F2010-F4DB-E391-1B93-84EC4D29517E}"/>
          </ac:spMkLst>
        </pc:spChg>
        <pc:picChg chg="del">
          <ac:chgData name="Baker, Andrew" userId="1cc3726c-d270-483a-b482-9b1650b8edc7" providerId="ADAL" clId="{0C07FB4D-2EBB-4916-8B65-D479ECF6F106}" dt="2023-09-05T10:45:13.177" v="3584" actId="478"/>
          <ac:picMkLst>
            <pc:docMk/>
            <pc:sldMk cId="1399137051" sldId="369"/>
            <ac:picMk id="4" creationId="{2843D111-7FCD-D567-5321-D7CC63FE99BE}"/>
          </ac:picMkLst>
        </pc:picChg>
        <pc:picChg chg="del">
          <ac:chgData name="Baker, Andrew" userId="1cc3726c-d270-483a-b482-9b1650b8edc7" providerId="ADAL" clId="{0C07FB4D-2EBB-4916-8B65-D479ECF6F106}" dt="2023-09-05T10:45:12.443" v="3583" actId="478"/>
          <ac:picMkLst>
            <pc:docMk/>
            <pc:sldMk cId="1399137051" sldId="369"/>
            <ac:picMk id="1026" creationId="{5A1DAEEE-3EB5-14B9-BDD0-20C8722007B5}"/>
          </ac:picMkLst>
        </pc:picChg>
        <pc:picChg chg="add mod">
          <ac:chgData name="Baker, Andrew" userId="1cc3726c-d270-483a-b482-9b1650b8edc7" providerId="ADAL" clId="{0C07FB4D-2EBB-4916-8B65-D479ECF6F106}" dt="2023-09-05T10:46:24.658" v="3598" actId="1582"/>
          <ac:picMkLst>
            <pc:docMk/>
            <pc:sldMk cId="1399137051" sldId="369"/>
            <ac:picMk id="2050" creationId="{37817F4E-595E-8431-9554-04F32839750B}"/>
          </ac:picMkLst>
        </pc:picChg>
        <pc:picChg chg="add mod">
          <ac:chgData name="Baker, Andrew" userId="1cc3726c-d270-483a-b482-9b1650b8edc7" providerId="ADAL" clId="{0C07FB4D-2EBB-4916-8B65-D479ECF6F106}" dt="2023-09-05T10:47:55.102" v="3660" actId="1076"/>
          <ac:picMkLst>
            <pc:docMk/>
            <pc:sldMk cId="1399137051" sldId="369"/>
            <ac:picMk id="2052" creationId="{55864CD6-521F-8B59-AFD9-B0F34369486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B48505-7CFE-4BC0-A5E2-A0866C40417E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E1DC76-F67D-4608-8CFD-BF5762FB4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853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https://rfortherestofus.com/wp-content/uploads/2019/07/grammar-of-graphics.png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C5A11B-B8B8-44F3-860C-35CF1D16E11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1755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https://rfortherestofus.com/wp-content/uploads/2019/07/grammar-of-graphics.png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C5A11B-B8B8-44F3-860C-35CF1D16E11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2500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154AC-C6AF-46B6-A1A5-7A6650760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609A7B-09CB-4953-981E-4E585186CB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148CB-E042-4501-BEF0-68EC8BFA1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13082-EF17-468F-B8BE-9BB275F9F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2F8B5-C782-4623-8D3A-215229B67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502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1EF2C-F9EF-4967-961C-E74EA20EB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A03B4F-4636-4733-A799-D37BCACC9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A4E51-B233-41FE-BA47-695137C23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FE6DC-D336-4A72-A318-3BA7E588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66936-1342-4117-98EC-64970C766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1528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EADAE2-D134-46AC-8795-57201D6C2B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31596F-4A74-4382-A72F-CDE544C9AA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9755E-9ED0-43FD-B68F-7258012F8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237A-24B8-4F22-B59F-B63665B2A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7145C-C095-4AB7-979E-BEF557491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6811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222E403-96FB-4CAB-AC4B-9EC6EAF675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3535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FABE58-75FE-4194-A663-9D7E9A283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0275" y="2513609"/>
            <a:ext cx="9144000" cy="608821"/>
          </a:xfrm>
        </p:spPr>
        <p:txBody>
          <a:bodyPr anchor="b">
            <a:normAutofit/>
          </a:bodyPr>
          <a:lstStyle>
            <a:lvl1pPr algn="l">
              <a:defRPr sz="3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827072-0905-4612-A3C4-F3BF39713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0275" y="4150680"/>
            <a:ext cx="9144000" cy="421322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32588A76-A6E7-4F3C-91E0-5E2200DDD5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275" y="5671367"/>
            <a:ext cx="4057650" cy="286232"/>
          </a:xfrm>
        </p:spPr>
        <p:txBody>
          <a:bodyPr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Published DD Month YYYY</a:t>
            </a:r>
          </a:p>
        </p:txBody>
      </p:sp>
    </p:spTree>
    <p:extLst>
      <p:ext uri="{BB962C8B-B14F-4D97-AF65-F5344CB8AC3E}">
        <p14:creationId xmlns:p14="http://schemas.microsoft.com/office/powerpoint/2010/main" val="401217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DBF9F-18E7-4891-A1B6-41BA9DCCF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1A143-B1A6-4281-BFF7-5F105B7CC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69460-5438-4AEA-83BB-1A17ADE86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F5B1E-E7FE-488A-8227-7386E2445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36363-CD9D-43D2-8433-572B2DD25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9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89695-8023-48F4-886B-E7E3DA9E4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F49B96-0228-4CFB-B704-AF7BCEF8C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8F6D1-7470-4032-BD5E-9A0012843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43BD7-966F-49B8-82F6-0A79504A2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284CA-4FD7-4B98-B932-9EE4B07A1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2830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8A498-782C-453A-8322-F4AA7C395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99B81-47C8-477A-A0F9-3A64DB5785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3B1DA5-8F4D-4AAA-8F72-3C3F1C713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8A7172-6193-4D92-AA2B-D0561FD2C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C0460-47CF-4C0F-9BC0-9C790E7E4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8ADD3B-14F1-4BA4-9C70-593803403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280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DC8A5-A0C1-4A4C-8093-21798EB72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50A6D-7FCA-4E65-AD7B-0837BC8B1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7A0D62-CBB2-4F46-A39C-CE6158A5A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242CBB-283A-4213-8C5B-176380D454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77C3AA-A752-49F9-B30D-518535A1D7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20FA0A-D444-4F7D-83CD-300E496DB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EC8A2A-A1D4-4B08-9F87-252598A21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BB6B2-265C-40AC-B59D-7F9EC0C27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9874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4165F-A94A-40DB-840A-B7436B455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31C7E9-65FA-41A9-9107-DEAC4AD94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70ABF5-A610-4A20-9580-FCD7E5FF3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828D99-C18A-4A44-9A18-291C8BCF5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390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5F3EAA-12F7-46FB-A99B-AE3746DB4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3A82A7-358C-44A1-B700-B6588C10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DCA81-7F5F-4910-A4F4-1584FAD2B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0851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8D76C-2B14-4536-BB06-A07586679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8680D-9BED-4BDD-973E-4842C3B4F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27C45C-AF4F-457E-A474-201748A9A4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DEAFAE-8781-46E6-B32B-B6AC43C8D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F02FA9-1C4D-4862-88F5-F811237C2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3C414-9E79-4DAA-8C10-3EE00EABB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3885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683F1-20DE-4C62-BDA7-E1499C5B9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8FFA1B-BF42-4FC4-9903-6466DEB71D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978DC-6E2A-4F59-9E32-F7E94F928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4EA0DA-596C-4055-A6BC-5C97F7BD2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0ADBD-06E6-47C1-BBBB-2F2A5E7D6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65F7A-FFEE-4905-9E8C-B625BBC2D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1432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B9EDEE-D68B-4BB8-8755-030E3EC5F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262E8C-1EB8-4D3E-815B-85516E946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33727-FF77-428C-A57F-25C737EA28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831EB-1FCD-4D2B-8503-AA267C1638D3}" type="datetimeFigureOut">
              <a:rPr lang="en-GB" smtClean="0"/>
              <a:t>05/09/2023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4530A-511E-4A67-B120-BB2ABB9DAE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479E1-23F1-4A17-A779-FB2814A5D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10175-E559-4DB8-B9DB-828F8A15CC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664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feed.terramonitor.com/shapefile-vs-geopackage-vs-geojson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taS-DHSC/geospatial-vis-templates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mapshaper.org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teams.microsoft.com/l/team/19%3a2uurKpRDRS0qPmnHCPboHge_u0goiunAR-Nk2lARMQA1%40thread.tacv2/conversations?groupId=ce5b4fcb-ee52-48cb-a4f8-448b92021fb8&amp;tenantId=61278c30-91a8-4c31-8c1f-ef4de8973a1c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taS-DHSC/geospatial-vis-templates/blob/master/2%20-%20Templates/Hex-cartogram-of-LADs-in-England.md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CD20D-DB96-4B4B-A1EA-CFFB348B5F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Geospatial data visualisation using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686B6D-10B9-4817-909E-4058541EA6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Andy Baker</a:t>
            </a:r>
          </a:p>
        </p:txBody>
      </p:sp>
    </p:spTree>
    <p:extLst>
      <p:ext uri="{BB962C8B-B14F-4D97-AF65-F5344CB8AC3E}">
        <p14:creationId xmlns:p14="http://schemas.microsoft.com/office/powerpoint/2010/main" val="3663554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CE4466-5009-19CE-41B6-345319DC6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512" y="0"/>
            <a:ext cx="7140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082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6DE1B-7B7C-16DF-FB03-238A84A88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037" y="0"/>
            <a:ext cx="7701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455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D3B78A-AE79-359E-E00B-D2FAFF1FD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0579"/>
            <a:ext cx="12192000" cy="641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911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43D111-7FCD-D567-5321-D7CC63FE9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587496" cy="68580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A1DAEEE-3EB5-14B9-BDD0-20C872200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7497" y="1326455"/>
            <a:ext cx="3604504" cy="4205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3950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7817F4E-595E-8431-9554-04F328397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78513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5864CD6-521F-8B59-AFD9-B0F3436948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77" t="64984" r="10067" b="9127"/>
          <a:stretch/>
        </p:blipFill>
        <p:spPr bwMode="auto">
          <a:xfrm>
            <a:off x="6717436" y="2041866"/>
            <a:ext cx="4761392" cy="3809112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1F2010-F4DB-E391-1B93-84EC4D29517E}"/>
              </a:ext>
            </a:extLst>
          </p:cNvPr>
          <p:cNvSpPr txBox="1"/>
          <p:nvPr/>
        </p:nvSpPr>
        <p:spPr>
          <a:xfrm>
            <a:off x="6717436" y="1566910"/>
            <a:ext cx="47613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LADs in London are now much easier to see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9137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695A8-9753-F132-202E-EC499231A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Helpful tools: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Converting postcodes to points and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676F3-9FA3-31BB-7508-DAF7CABFC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This template can convert any data from postcode level, to latitude and longitude, and finally to geographic areas.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01854934-8ACD-4587-CF77-581A825F8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965" y="2687446"/>
            <a:ext cx="9792070" cy="4170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2902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695A8-9753-F132-202E-EC499231A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Helpful tools: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Converting from one area to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676F3-9FA3-31BB-7508-DAF7CABFC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22266"/>
          </a:xfrm>
        </p:spPr>
        <p:txBody>
          <a:bodyPr>
            <a:normAutofit fontScale="92500" lnSpcReduction="20000"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This template can convert any measure (e.g. IMD score) from any area (e.g. LSOA) to any other area (LAD).</a:t>
            </a:r>
          </a:p>
        </p:txBody>
      </p:sp>
      <p:pic>
        <p:nvPicPr>
          <p:cNvPr id="6" name="Picture 10">
            <a:extLst>
              <a:ext uri="{FF2B5EF4-FFF2-40B4-BE49-F238E27FC236}">
                <a16:creationId xmlns:a16="http://schemas.microsoft.com/office/drawing/2014/main" id="{5DCB7C00-71D8-6BBC-51E1-ADE0C2298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565" y="2406702"/>
            <a:ext cx="8572870" cy="4451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146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695A8-9753-F132-202E-EC499231A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Helpful tools: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Creating a lookup table between two geographies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676F3-9FA3-31BB-7508-DAF7CABFC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467992"/>
          </a:xfrm>
        </p:spPr>
        <p:txBody>
          <a:bodyPr>
            <a:normAutofit lnSpcReduction="10000"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This template can match up one set of areas (E.g. WPC) with another (E.g. ICB) to create a simple lookup file. This is calculated by seeing in which areas the 2</a:t>
            </a:r>
            <a:r>
              <a:rPr lang="en-GB" baseline="30000" dirty="0"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area’s centroid points lie.</a:t>
            </a:r>
          </a:p>
        </p:txBody>
      </p:sp>
      <p:pic>
        <p:nvPicPr>
          <p:cNvPr id="6" name="Picture 12">
            <a:extLst>
              <a:ext uri="{FF2B5EF4-FFF2-40B4-BE49-F238E27FC236}">
                <a16:creationId xmlns:a16="http://schemas.microsoft.com/office/drawing/2014/main" id="{32E8FABD-BC1E-E58F-6426-8190D215D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001" y="3293617"/>
            <a:ext cx="9863999" cy="3564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5864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695A8-9753-F132-202E-EC499231A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Helpful tools: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Automatic quintile legend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676F3-9FA3-31BB-7508-DAF7CABFC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7373644" cy="5032376"/>
          </a:xfrm>
        </p:spPr>
        <p:txBody>
          <a:bodyPr>
            <a:normAutofit fontScale="70000" lnSpcReduction="20000"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It is good practice to use a limited number of colours, or ideally shades of one colour, instead of a continuous gradient for choropleth maps.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In many example templates, I use a function called </a:t>
            </a:r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scale_quintile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 This function splits your measure into five equally sized groups, rounds each value up to the nearest </a:t>
            </a:r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round_to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whilst keeping the numbers at a specified number of </a:t>
            </a:r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decimal_places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lvl="1"/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scale_quintile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case_count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round_to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= 100,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decimal_places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= 0)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"89,200 - 368,200"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"55,700 - 89,100"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"43,100 - 55,600"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"33,600 - 43,000"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"6,200 - 33,500"</a:t>
            </a:r>
          </a:p>
          <a:p>
            <a:pPr lvl="1"/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scale_quintile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estimate,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round_to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= 0.005,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decimal_places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= 3)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"0.055 - 0.075"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"0.045 - 0.050"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"0.035 - 0.040"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"0.020 - 0.030"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"0.005 - 0.015"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DCA029D-2749-B295-02C7-54AB79852C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59" t="5152" r="14294" b="83287"/>
          <a:stretch/>
        </p:blipFill>
        <p:spPr bwMode="auto">
          <a:xfrm>
            <a:off x="9463597" y="1544309"/>
            <a:ext cx="1698334" cy="159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AEB32A11-B5E3-6E44-8C33-E2EB408524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0" t="7237" r="72394" b="72188"/>
          <a:stretch/>
        </p:blipFill>
        <p:spPr bwMode="auto">
          <a:xfrm>
            <a:off x="8433531" y="3149600"/>
            <a:ext cx="3758469" cy="370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8472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E98E9-AD3D-B13A-2704-3E87D5BA2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Other useful info: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Which is best? Shapefile or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GeoJSON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Geopackage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EC748-E334-5E54-4496-E1AB11D3B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35462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Shapefiles:</a:t>
            </a:r>
          </a:p>
          <a:p>
            <a:pPr lvl="1"/>
            <a:r>
              <a:rPr lang="en-GB" dirty="0"/>
              <a:t>A bit awkward to store (you need the </a:t>
            </a:r>
            <a:r>
              <a:rPr lang="en-GB" dirty="0" err="1"/>
              <a:t>shp</a:t>
            </a:r>
            <a:r>
              <a:rPr lang="en-GB" dirty="0"/>
              <a:t> file along with the </a:t>
            </a:r>
            <a:r>
              <a:rPr lang="en-GB" dirty="0" err="1"/>
              <a:t>cpg</a:t>
            </a:r>
            <a:r>
              <a:rPr lang="en-GB" dirty="0"/>
              <a:t>, </a:t>
            </a:r>
            <a:r>
              <a:rPr lang="en-GB" dirty="0" err="1"/>
              <a:t>dbf</a:t>
            </a:r>
            <a:r>
              <a:rPr lang="en-GB" dirty="0"/>
              <a:t>, </a:t>
            </a:r>
            <a:r>
              <a:rPr lang="en-GB" dirty="0" err="1"/>
              <a:t>prj</a:t>
            </a:r>
            <a:r>
              <a:rPr lang="en-GB" dirty="0"/>
              <a:t>, </a:t>
            </a:r>
            <a:r>
              <a:rPr lang="en-GB" dirty="0" err="1"/>
              <a:t>shx</a:t>
            </a:r>
            <a:r>
              <a:rPr lang="en-GB" dirty="0"/>
              <a:t>, and xml files).</a:t>
            </a:r>
          </a:p>
          <a:p>
            <a:pPr lvl="1"/>
            <a:r>
              <a:rPr lang="en-GB" dirty="0"/>
              <a:t>Pretty small file size</a:t>
            </a:r>
          </a:p>
          <a:p>
            <a:r>
              <a:rPr lang="en-GB" dirty="0" err="1"/>
              <a:t>GeoJSON</a:t>
            </a:r>
            <a:endParaRPr lang="en-GB" dirty="0"/>
          </a:p>
          <a:p>
            <a:pPr lvl="1"/>
            <a:r>
              <a:rPr lang="en-GB" dirty="0"/>
              <a:t>Just one file</a:t>
            </a:r>
          </a:p>
          <a:p>
            <a:pPr lvl="1"/>
            <a:r>
              <a:rPr lang="en-GB" dirty="0"/>
              <a:t>File size way bigger than shapefiles</a:t>
            </a:r>
          </a:p>
          <a:p>
            <a:r>
              <a:rPr lang="en-GB" dirty="0" err="1"/>
              <a:t>Geopackage</a:t>
            </a:r>
            <a:endParaRPr lang="en-GB" dirty="0"/>
          </a:p>
          <a:p>
            <a:pPr lvl="1"/>
            <a:r>
              <a:rPr lang="en-GB" dirty="0"/>
              <a:t>File size a bit bigger than shapefiles</a:t>
            </a:r>
          </a:p>
          <a:p>
            <a:pPr lvl="1"/>
            <a:r>
              <a:rPr lang="en-GB" dirty="0"/>
              <a:t>Apparently an official replacement for shapefiles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ED291E-2712-551A-110C-E9091854F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2725" y="4057650"/>
            <a:ext cx="5629275" cy="28003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BD4AEE-8442-A05A-0EC6-881A138145A5}"/>
              </a:ext>
            </a:extLst>
          </p:cNvPr>
          <p:cNvSpPr txBox="1"/>
          <p:nvPr/>
        </p:nvSpPr>
        <p:spPr>
          <a:xfrm>
            <a:off x="6509505" y="3671383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Shapefile vs. </a:t>
            </a:r>
            <a:r>
              <a:rPr lang="en-GB" dirty="0" err="1">
                <a:hlinkClick r:id="rId3"/>
              </a:rPr>
              <a:t>GeoJSON</a:t>
            </a:r>
            <a:r>
              <a:rPr lang="en-GB" dirty="0">
                <a:hlinkClick r:id="rId3"/>
              </a:rPr>
              <a:t> vs. </a:t>
            </a:r>
            <a:r>
              <a:rPr lang="en-GB" dirty="0" err="1">
                <a:hlinkClick r:id="rId3"/>
              </a:rPr>
              <a:t>GeoPackage</a:t>
            </a:r>
            <a:r>
              <a:rPr lang="en-GB" dirty="0">
                <a:hlinkClick r:id="rId3"/>
              </a:rPr>
              <a:t> (terramonitor.com)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933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3E76-459E-444A-AF35-34CA06FEA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This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0435B-1BFA-4842-BD29-1A3AB2B96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85000" lnSpcReduction="20000"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The main aim of this session: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Introduce you to what is available on the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geospatial-vis-templates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GitHub repository.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Agenda: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Why did I make this repo?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What map templates are available?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Example: Hexagon-based cartogram of LADs in England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Helpful tools: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Converting postcodes to points and areas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Converting from one area to another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Creating a lookup table between two geographies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Automatic quintile legend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Other useful info: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Which is best? Shapefile or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GeoJSON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Teams channel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mapshaper.org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DBAD24-7007-4759-87A3-923DEB3EB189}"/>
              </a:ext>
            </a:extLst>
          </p:cNvPr>
          <p:cNvSpPr txBox="1">
            <a:spLocks/>
          </p:cNvSpPr>
          <p:nvPr/>
        </p:nvSpPr>
        <p:spPr>
          <a:xfrm>
            <a:off x="10815145" y="6306207"/>
            <a:ext cx="819807" cy="5517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rgbClr val="221E5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+mn-lt"/>
              </a:rPr>
              <a:t>Slide </a:t>
            </a:r>
            <a:fld id="{5F4C8201-D8A8-417D-8A18-42E93E6C5D44}" type="slidenum">
              <a:rPr lang="en-GB" b="1" smtClean="0">
                <a:latin typeface="+mn-lt"/>
              </a:rPr>
              <a:pPr/>
              <a:t>2</a:t>
            </a:fld>
            <a:endParaRPr lang="en-GB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33977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E98E9-AD3D-B13A-2704-3E87D5BA2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Other useful info: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mapshaper.org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EC748-E334-5E54-4496-E1AB11D3B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Boundary file too big? Everything running slowly?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https://mapshaper.org/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3903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E98E9-AD3D-B13A-2704-3E87D5BA2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Other useful info: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Teams channel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EC748-E334-5E54-4496-E1AB11D3B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Please join the </a:t>
            </a:r>
            <a:r>
              <a:rPr lang="en-GB" dirty="0">
                <a:hlinkClick r:id="rId2"/>
              </a:rPr>
              <a:t>ORG-Geography at DHSC </a:t>
            </a:r>
            <a:r>
              <a:rPr lang="en-GB" dirty="0"/>
              <a:t>teams channel!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0E859-629E-A3CD-1344-33243E108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5807" y="3368791"/>
            <a:ext cx="5160386" cy="274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736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11EE9-44BC-972D-9C22-615B8BA0E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Why did I make this repo?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68FDC-6049-4AB1-7C7B-E88190CE9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Regular asks for geospatial analyses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Geospatial data is notoriously fiddly and coding is hard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Default map plots are ugly and boring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This repo should save us all time dealing with geospatial data</a:t>
            </a:r>
          </a:p>
        </p:txBody>
      </p:sp>
    </p:spTree>
    <p:extLst>
      <p:ext uri="{BB962C8B-B14F-4D97-AF65-F5344CB8AC3E}">
        <p14:creationId xmlns:p14="http://schemas.microsoft.com/office/powerpoint/2010/main" val="2578730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B821B399-E80D-42BF-AC53-73BF80EBC9E5}"/>
              </a:ext>
            </a:extLst>
          </p:cNvPr>
          <p:cNvSpPr txBox="1">
            <a:spLocks/>
          </p:cNvSpPr>
          <p:nvPr/>
        </p:nvSpPr>
        <p:spPr>
          <a:xfrm>
            <a:off x="10815145" y="6306207"/>
            <a:ext cx="819807" cy="5517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rgbClr val="221E5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+mn-lt"/>
              </a:rPr>
              <a:t>Slide </a:t>
            </a:r>
            <a:fld id="{5F4C8201-D8A8-417D-8A18-42E93E6C5D44}" type="slidenum">
              <a:rPr lang="en-GB" b="1" smtClean="0">
                <a:latin typeface="+mn-lt"/>
              </a:rPr>
              <a:pPr/>
              <a:t>4</a:t>
            </a:fld>
            <a:endParaRPr lang="en-GB" b="1" dirty="0">
              <a:latin typeface="+mn-lt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1C46AA2-5D17-4E88-A5C3-5B3A86C75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59" y="788870"/>
            <a:ext cx="5202315" cy="6069130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08FF390-1DE7-4AB3-B00B-7E164E903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125" y="788870"/>
            <a:ext cx="5202315" cy="6069130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AD76147-5352-4D72-454C-98CAABC05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1709647" cy="798990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Choropleth maps with zoomed areas (optional)</a:t>
            </a:r>
          </a:p>
        </p:txBody>
      </p:sp>
    </p:spTree>
    <p:extLst>
      <p:ext uri="{BB962C8B-B14F-4D97-AF65-F5344CB8AC3E}">
        <p14:creationId xmlns:p14="http://schemas.microsoft.com/office/powerpoint/2010/main" val="353959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B821B399-E80D-42BF-AC53-73BF80EBC9E5}"/>
              </a:ext>
            </a:extLst>
          </p:cNvPr>
          <p:cNvSpPr txBox="1">
            <a:spLocks/>
          </p:cNvSpPr>
          <p:nvPr/>
        </p:nvSpPr>
        <p:spPr>
          <a:xfrm>
            <a:off x="10815145" y="6306207"/>
            <a:ext cx="819807" cy="5517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rgbClr val="221E5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+mn-lt"/>
              </a:rPr>
              <a:t>Slide </a:t>
            </a:r>
            <a:fld id="{5F4C8201-D8A8-417D-8A18-42E93E6C5D44}" type="slidenum">
              <a:rPr lang="en-GB" b="1" smtClean="0">
                <a:latin typeface="+mn-lt"/>
              </a:rPr>
              <a:pPr/>
              <a:t>5</a:t>
            </a:fld>
            <a:endParaRPr lang="en-GB" b="1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5CB961-37C7-E5D3-D14F-FDD04D6CA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8120821" cy="798990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Hexagon-based cartograms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1EA8C46-8F48-1DD0-37F6-4A38DA815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4008" y="1093434"/>
            <a:ext cx="4003984" cy="4671133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5ECDD7FF-F9E5-7905-4E3A-9A47F9777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8016" y="0"/>
            <a:ext cx="4003984" cy="4671133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9729A591-35CC-1B46-236C-EAB13045C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86869"/>
            <a:ext cx="4003984" cy="4671131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2001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89A805A-3958-3465-20E5-F3578CF15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3487" y="0"/>
            <a:ext cx="5878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92EFA9-F5F3-CF19-CF86-87690C767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474" y="365125"/>
            <a:ext cx="7119891" cy="1494155"/>
          </a:xfrm>
        </p:spPr>
        <p:txBody>
          <a:bodyPr>
            <a:normAutofit fontScale="90000"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Hexagon-based cartogram of LADs in England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47493-004B-EA3F-0D96-0176DC717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474" y="2235199"/>
            <a:ext cx="5985012" cy="39417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 can use the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template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already written on the repo to make a plot.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219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A38127-4F23-11B1-5E6E-5CFBFC775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869" y="0"/>
            <a:ext cx="10182262" cy="686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607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8C7683-F7BC-FBA5-87A8-5523D63CF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654" y="0"/>
            <a:ext cx="99266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950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491AF-6D55-8CB3-5088-862E263CD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85" y="0"/>
            <a:ext cx="95794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72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639</Words>
  <Application>Microsoft Office PowerPoint</Application>
  <PresentationFormat>Widescreen</PresentationFormat>
  <Paragraphs>74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Geospatial data visualisation using R</vt:lpstr>
      <vt:lpstr>This session</vt:lpstr>
      <vt:lpstr>Why did I make this repo?</vt:lpstr>
      <vt:lpstr>Choropleth maps with zoomed areas (optional)</vt:lpstr>
      <vt:lpstr>Hexagon-based cartograms</vt:lpstr>
      <vt:lpstr>Example: Hexagon-based cartogram of LADs in England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Helpful tools: Converting postcodes to points and areas</vt:lpstr>
      <vt:lpstr>Helpful tools: Converting from one area to another</vt:lpstr>
      <vt:lpstr>Helpful tools: Creating a lookup table between two geographies</vt:lpstr>
      <vt:lpstr>Helpful tools: Automatic quintile legend</vt:lpstr>
      <vt:lpstr>Other useful info: Which is best? Shapefile or GeoJSON or Geopackage?</vt:lpstr>
      <vt:lpstr>Other useful info: mapshaper.org</vt:lpstr>
      <vt:lpstr>Other useful info: Teams channel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Geospatial data visualisation using R</dc:title>
  <dc:creator>Baker, Andrew</dc:creator>
  <cp:lastModifiedBy>Baker, Andrew</cp:lastModifiedBy>
  <cp:revision>1</cp:revision>
  <dcterms:created xsi:type="dcterms:W3CDTF">2022-12-13T12:26:42Z</dcterms:created>
  <dcterms:modified xsi:type="dcterms:W3CDTF">2023-09-05T11:41:37Z</dcterms:modified>
</cp:coreProperties>
</file>

<file path=docProps/thumbnail.jpeg>
</file>